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490-F9C2-4F6D-A814-AE90A1C94D5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5EA-5750-4427-94D0-16EEB6276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Soil Degradation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C4D2F-0EAC-4D70-BE39-33646C760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5807-A055-4515-8ECB-8E0F9252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B1C8C-79E3-4D40-B65A-393B5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51B1F-556C-466F-A385-F550D62E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Extensification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The geographic spread of farming/grazing into woodland areas.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Using more land and fewer inputs per acre to achieve the same amount of production.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FCED-35F4-4361-A71D-C7E1C475C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Less pressure on existing plant communities from non-cultivated acres (grazed)</a:t>
            </a:r>
          </a:p>
          <a:p>
            <a:r>
              <a:rPr lang="en-US" dirty="0"/>
              <a:t>Increase in diversity of plant community from non-cultivated acres (grazed)</a:t>
            </a:r>
          </a:p>
          <a:p>
            <a:r>
              <a:rPr lang="en-US" dirty="0"/>
              <a:t>Productivity can be stable</a:t>
            </a:r>
          </a:p>
          <a:p>
            <a:r>
              <a:rPr lang="en-US" dirty="0"/>
              <a:t>Better to manage year-to-year weather variations</a:t>
            </a:r>
          </a:p>
          <a:p>
            <a:r>
              <a:rPr lang="en-US" dirty="0"/>
              <a:t>Sometimes better carbon capture/storage in soil</a:t>
            </a:r>
          </a:p>
          <a:p>
            <a:r>
              <a:rPr lang="en-US" dirty="0"/>
              <a:t>Possible decreased pesticide use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95EB3-08C8-43A1-A29D-3E6B11E6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39842-91C8-483B-8D74-5C58CBE2DE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Land is limited</a:t>
            </a:r>
          </a:p>
          <a:p>
            <a:r>
              <a:rPr lang="en-US" dirty="0"/>
              <a:t>Biodiversity is slow</a:t>
            </a:r>
          </a:p>
          <a:p>
            <a:r>
              <a:rPr lang="en-US" dirty="0"/>
              <a:t>Contributes to deforestation for the purpose of cultivation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F1C45-E0DB-4CC2-B06C-903AFFF86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612" y="4056548"/>
            <a:ext cx="30480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Intensification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Increase in agricultural production per unit of inputs (which may be labor, land, time, fertilizer, seed, feed or cash)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FCED-35F4-4361-A71D-C7E1C475C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production</a:t>
            </a:r>
          </a:p>
          <a:p>
            <a:r>
              <a:rPr lang="en-US" dirty="0"/>
              <a:t>Specialization of skills</a:t>
            </a:r>
          </a:p>
          <a:p>
            <a:r>
              <a:rPr lang="en-US" dirty="0"/>
              <a:t>Mechanization, reduced labor needs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95EB3-08C8-43A1-A29D-3E6B11E6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39842-91C8-483B-8D74-5C58CBE2DE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Lose biodiversity in favor of monocultures</a:t>
            </a:r>
          </a:p>
          <a:p>
            <a:r>
              <a:rPr lang="en-US" dirty="0"/>
              <a:t>Can lead to pesticides and fertilizers over applied and lost to watersheds impacting those environments</a:t>
            </a:r>
          </a:p>
          <a:p>
            <a:r>
              <a:rPr lang="en-US" dirty="0"/>
              <a:t>Significant alteration of the natural environment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1B4A7-EBBC-40D6-B006-01AA28179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4439763"/>
            <a:ext cx="3486258" cy="23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Urbanization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Changing land use from agricultural production to homes and buildings due to an increase in human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FCED-35F4-4361-A71D-C7E1C475C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populations concentrated in smaller areas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95EB3-08C8-43A1-A29D-3E6B11E6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39842-91C8-483B-8D74-5C58CBE2DE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centers are usually in prime agricultural areas (flat land, near rivers, lakes and oceans)</a:t>
            </a:r>
          </a:p>
          <a:p>
            <a:r>
              <a:rPr lang="en-US" dirty="0"/>
              <a:t>Urban sprawl takes up valuable agricultural land</a:t>
            </a:r>
          </a:p>
          <a:p>
            <a:r>
              <a:rPr lang="en-US" dirty="0"/>
              <a:t>Hard to transport agricultural goods to urban centers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061DA-9387-481E-916A-115099C7E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4429387"/>
            <a:ext cx="4669096" cy="23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0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Deforestation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Clearance, clearcutting or clearing of a forest or stand of trees from land, which is then converted to a non-forest 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FCED-35F4-4361-A71D-C7E1C475C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land is available for cultivation and agricultural production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95EB3-08C8-43A1-A29D-3E6B11E6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39842-91C8-483B-8D74-5C58CBE2DE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Native plant communities are completely removed or significantly altered</a:t>
            </a:r>
          </a:p>
          <a:p>
            <a:r>
              <a:rPr lang="en-US" dirty="0"/>
              <a:t>Lack of ground cover increases soil temperatures and changes soil biology</a:t>
            </a:r>
          </a:p>
          <a:p>
            <a:r>
              <a:rPr lang="en-US" dirty="0"/>
              <a:t>Growing forests have high carbon-capture potential. Removal releases carbon into the atmosphere.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7DDA7-7E3E-400E-8D84-46A9288E6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1" y="4051882"/>
            <a:ext cx="4246107" cy="27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2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Desertification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The process by which fertile land becomes desert, typically as a result of drought, deforestation, or inappropriate agriculture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FCED-35F4-4361-A71D-C7E1C475C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N/A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95EB3-08C8-43A1-A29D-3E6B11E6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39842-91C8-483B-8D74-5C58CBE2DE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Native plant communities are completely removed or significantly altered</a:t>
            </a:r>
          </a:p>
          <a:p>
            <a:r>
              <a:rPr lang="en-US" dirty="0"/>
              <a:t>Lack of ground cover increases soil temperatures and changes soil biology</a:t>
            </a:r>
          </a:p>
          <a:p>
            <a:r>
              <a:rPr lang="en-US" dirty="0"/>
              <a:t>Soil is easily eroded by wind and water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1026" name="Picture 2" descr="Image result for desertification">
            <a:extLst>
              <a:ext uri="{FF2B5EF4-FFF2-40B4-BE49-F238E27FC236}">
                <a16:creationId xmlns:a16="http://schemas.microsoft.com/office/drawing/2014/main" id="{153D8E5D-93ED-458B-B6E5-7A298065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118994"/>
            <a:ext cx="4358284" cy="26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2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Erosion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The process of soil being moved or carried away by wind, water, or other natural agents.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FCED-35F4-4361-A71D-C7E1C475C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eroded soil can be deposited downstream to create rich deltas</a:t>
            </a:r>
          </a:p>
          <a:p>
            <a:r>
              <a:rPr lang="en-US" dirty="0"/>
              <a:t>Wind eroded soil can be deposited elsewhere creating rich loess soil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95EB3-08C8-43A1-A29D-3E6B11E6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39842-91C8-483B-8D74-5C58CBE2DE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and water carries away soil particles and topsoil creating less fertile fields</a:t>
            </a:r>
          </a:p>
          <a:p>
            <a:r>
              <a:rPr lang="en-US" dirty="0"/>
              <a:t>Water carries away nutrients including phosphorus which can pollute watersheds</a:t>
            </a:r>
          </a:p>
          <a:p>
            <a:r>
              <a:rPr lang="en-US" dirty="0"/>
              <a:t>Severe erosion requires mechanized shaping of soil to regain flat land to cultivate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2050" name="Picture 2" descr="Image result for erosion">
            <a:extLst>
              <a:ext uri="{FF2B5EF4-FFF2-40B4-BE49-F238E27FC236}">
                <a16:creationId xmlns:a16="http://schemas.microsoft.com/office/drawing/2014/main" id="{AE9AA3CF-8E58-40E9-AECA-1CC1E50EC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56" y="4398182"/>
            <a:ext cx="4199562" cy="23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1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compaction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Compression of soil particles into a smaller volume, which reduces the size of pore space available for air and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FCED-35F4-4361-A71D-C7E1C475C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6B01F7-7859-42EE-B0A9-DF2E8F5CA3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Makes for a more stable foundation for buildings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895EB3-08C8-43A1-A29D-3E6B11E6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39842-91C8-483B-8D74-5C58CBE2DE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Reduces water infiltration into soil</a:t>
            </a:r>
          </a:p>
          <a:p>
            <a:r>
              <a:rPr lang="en-US" dirty="0"/>
              <a:t>Reduces macro and micro organism habitat</a:t>
            </a:r>
          </a:p>
          <a:p>
            <a:r>
              <a:rPr lang="en-US" dirty="0"/>
              <a:t>Reduces plant’s abilities to extend roots downward</a:t>
            </a:r>
          </a:p>
          <a:p>
            <a:r>
              <a:rPr lang="en-US" dirty="0"/>
              <a:t>Reduces seed’s ability to germinate</a:t>
            </a:r>
          </a:p>
          <a:p>
            <a:r>
              <a:rPr lang="en-US" dirty="0"/>
              <a:t>Breaks down existing soil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3074" name="Picture 2" descr="Image result for soil compaction">
            <a:extLst>
              <a:ext uri="{FF2B5EF4-FFF2-40B4-BE49-F238E27FC236}">
                <a16:creationId xmlns:a16="http://schemas.microsoft.com/office/drawing/2014/main" id="{79EC1EC4-DE1A-4788-8A88-EC8EF161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387441"/>
            <a:ext cx="4373548" cy="24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0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</TotalTime>
  <Words>329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Soil Degradation</vt:lpstr>
      <vt:lpstr>Extensification The geographic spread of farming/grazing into woodland areas.  Using more land and fewer inputs per acre to achieve the same amount of production.</vt:lpstr>
      <vt:lpstr>Intensification Increase in agricultural production per unit of inputs (which may be labor, land, time, fertilizer, seed, feed or cash)</vt:lpstr>
      <vt:lpstr>Urbanization Changing land use from agricultural production to homes and buildings due to an increase in human population</vt:lpstr>
      <vt:lpstr>Deforestation Clearance, clearcutting or clearing of a forest or stand of trees from land, which is then converted to a non-forest use</vt:lpstr>
      <vt:lpstr>Desertification The process by which fertile land becomes desert, typically as a result of drought, deforestation, or inappropriate agriculture</vt:lpstr>
      <vt:lpstr>Erosion The process of soil being moved or carried away by wind, water, or other natural agents.</vt:lpstr>
      <vt:lpstr>Soil compaction Compression of soil particles into a smaller volume, which reduces the size of pore space available for air and 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Soils Important?</dc:title>
  <dc:creator>Will Fett</dc:creator>
  <cp:lastModifiedBy>Chrissy Rhodes</cp:lastModifiedBy>
  <cp:revision>26</cp:revision>
  <dcterms:created xsi:type="dcterms:W3CDTF">2019-09-25T20:42:15Z</dcterms:created>
  <dcterms:modified xsi:type="dcterms:W3CDTF">2019-11-15T19:32:52Z</dcterms:modified>
</cp:coreProperties>
</file>